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7"/>
  </p:normalViewPr>
  <p:slideViewPr>
    <p:cSldViewPr snapToGrid="0" snapToObjects="1">
      <p:cViewPr varScale="1">
        <p:scale>
          <a:sx n="90" d="100"/>
          <a:sy n="90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A162-35B8-0949-932B-59B0B04FE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272A7-BCF5-D44E-A958-ACC1BF35E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96BB6-90D3-3349-8602-C31F3BEF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38CE3-62AD-D94D-A201-0848BF54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084B-091C-2944-84EB-22645C08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8D1A-D8E9-0943-AE33-AA4B7C16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231B3-B25B-6745-9E35-33DB7C11C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F9234-0981-AA4A-8DEA-7E4FDC57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F9A18-2DAA-574C-88C3-6F58C9A3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AF978-34CD-DC42-A8E6-CDC6FB31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6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31037-458F-154A-8E30-C4536E74E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6926B-7B61-C642-86D4-2B83F5113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C232A-6F16-EF4B-BB80-F81F8838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CDBFE-DA92-6A46-8B1E-4797215E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21564-D218-E14C-B645-500ACEAF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9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9F9F-17F8-E54F-AA00-4712A85A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1CCE0-10B6-4947-8858-56589232A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D450F-EFC5-0448-B5B9-D042749B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ADDD4-A22E-5D43-A093-145622A2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D0D5-9A22-644B-9ABE-49948A91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E30A-0342-8F45-9B65-2C928763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B00B0-8255-E64E-B2BE-F66CCED2C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662A8-1A98-5446-908A-CE4CE8F8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22A20-7CDE-AB46-A1CB-EDB49E98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F1509-45B0-6249-B561-453E290E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9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7277-2824-9948-91CE-848050E1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CEF20-8C04-8641-B5BB-200BF1BFE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91524-1021-6B46-9EEE-52BD9396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A96A7-12BC-334D-9B62-1664159B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61D1A-55B3-944C-97FF-0BC103F2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EA741-1CFD-1446-9607-75A79482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3770-D75F-684C-B2DC-D7ADA589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013CB-DB5F-3143-966D-86837240D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14328-46C3-854C-9E6F-58B9DE792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30D10-AE0A-F349-8E25-FE9033CB9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890AD-8603-584B-A05D-F72774A24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66C34-199D-374D-B957-EFFF765D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FE179-0132-2F4E-9275-B7CCEAC5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E2365-08E6-3A4E-B019-C14737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7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3270-61D1-CB4C-95BF-B93DDE98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554D4-D297-6942-BAA5-1F85CC50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A1FB9-FC09-1D44-A8A1-CFFC1108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4E0AE-1D4D-8C4D-8F08-4C1F84DA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6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3C646-6901-2149-B0C7-C00A0C5E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B9148-2727-6948-8E16-D2D41694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1BE30-F0AB-184A-ACA6-54840E80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5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5E38-0B8F-6944-AE6A-B29A8306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2E5B-4A30-264B-9763-92AC6961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7BA97-F5EE-C94B-A4CD-8277726FA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E2870-5B08-F244-BEAB-78D20EEE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95A34-F4B5-B446-8142-E6A3635D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A245A-0B72-B74F-B7CA-C535BEE6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6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E612-A38D-B24C-90D3-5B6125C5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FC2CD-D085-7240-A517-1D40EAE49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8F7E6-8BDB-6448-BBC6-C479F3841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08F5E-7A13-6249-B577-432A51A3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B27C9-00D5-3449-BEE3-0905E8A5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39B56-6571-6549-B84D-4CD63B53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66569-24E7-1C48-8FEF-5284F3EE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36488-6F0D-8C47-A808-1D18FB1B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9212-7434-A64C-BD7A-6B56703B9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31CD-9E55-3840-AA83-A359ED16A7CE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C5E9-AD9A-8F40-9497-1E6BE3114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747C6-2DF7-C547-B2AF-2379AFB6B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D3D1-BF5F-A24A-AEA2-670998A3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8C473C0-B031-4B40-9766-B1B38AE87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11" t="36222" r="45972" b="7290"/>
          <a:stretch/>
        </p:blipFill>
        <p:spPr>
          <a:xfrm>
            <a:off x="2998470" y="315295"/>
            <a:ext cx="6195060" cy="61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52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Chakravarti, Arpita</dc:creator>
  <cp:lastModifiedBy>Chakravarti, Arpita</cp:lastModifiedBy>
  <cp:revision>1</cp:revision>
  <dcterms:created xsi:type="dcterms:W3CDTF">2024-05-22T21:07:49Z</dcterms:created>
  <dcterms:modified xsi:type="dcterms:W3CDTF">2024-05-22T21:08:07Z</dcterms:modified>
</cp:coreProperties>
</file>