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5"/>
    <p:restoredTop sz="94700"/>
  </p:normalViewPr>
  <p:slideViewPr>
    <p:cSldViewPr snapToGrid="0" snapToObjects="1">
      <p:cViewPr>
        <p:scale>
          <a:sx n="132" d="100"/>
          <a:sy n="132" d="100"/>
        </p:scale>
        <p:origin x="-704" y="-1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9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7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3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9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9C61-5172-BB42-BF9B-C8B90E525D1C}" type="datetimeFigureOut">
              <a:rPr lang="en-US" smtClean="0"/>
              <a:t>12/30/21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72B9-4DC1-5F40-8FD4-162D6D9F8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6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D369D2D-27AF-0340-8EFF-4F8988D6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53" y="862068"/>
            <a:ext cx="1423740" cy="14728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1870" y="5159681"/>
            <a:ext cx="4553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1200" dirty="0"/>
              <a:t>SEC profile of the b2AR/bArr1/AP2 complex elution.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200" dirty="0"/>
              <a:t>Representative image micrographs used for picking particles. 2D class averages of the complex b2AR/bArr1 in the presence of AP2. 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200" dirty="0"/>
              <a:t>ab initio 3D models generated by </a:t>
            </a:r>
            <a:r>
              <a:rPr lang="en-US" sz="1200" dirty="0" err="1"/>
              <a:t>cryosparc</a:t>
            </a:r>
            <a:r>
              <a:rPr lang="en-US" sz="1200" dirty="0"/>
              <a:t>, which seem to represent 3 classes; receptor alone(micelle), receptor with </a:t>
            </a:r>
            <a:r>
              <a:rPr lang="en-US" sz="1200" dirty="0" err="1"/>
              <a:t>arrestin</a:t>
            </a:r>
            <a:r>
              <a:rPr lang="en-US" sz="1200" dirty="0"/>
              <a:t> bound, receptor with </a:t>
            </a:r>
            <a:r>
              <a:rPr lang="en-US" sz="1200" dirty="0" err="1"/>
              <a:t>arrestin</a:t>
            </a:r>
            <a:r>
              <a:rPr lang="en-US" sz="1200" dirty="0"/>
              <a:t> bound to AP2 endocytic protein.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026" y="710023"/>
            <a:ext cx="37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3694" y="710023"/>
            <a:ext cx="36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026" y="2654153"/>
            <a:ext cx="36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FE07D5-94FA-5E4E-BE08-1499F81B0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616" y="862068"/>
            <a:ext cx="3691707" cy="1472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0013BC-7F30-DD49-ACF3-5B2A18F1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461" y="2731743"/>
            <a:ext cx="1151495" cy="969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23A07-2C13-3041-BF4A-1C5B53398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587" y="2731743"/>
            <a:ext cx="1146108" cy="969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E55014-06CA-6545-AB75-F8D38EEF2A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67" b="14077"/>
          <a:stretch/>
        </p:blipFill>
        <p:spPr>
          <a:xfrm>
            <a:off x="1227038" y="2731742"/>
            <a:ext cx="2791166" cy="11910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FA3B62-5904-F141-BBCC-41B04E38408B}"/>
              </a:ext>
            </a:extLst>
          </p:cNvPr>
          <p:cNvSpPr txBox="1"/>
          <p:nvPr/>
        </p:nvSpPr>
        <p:spPr>
          <a:xfrm>
            <a:off x="4890401" y="2654153"/>
            <a:ext cx="47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EB9E4F-2DB4-2E4F-B9C2-B0BFB2F32440}"/>
              </a:ext>
            </a:extLst>
          </p:cNvPr>
          <p:cNvSpPr txBox="1"/>
          <p:nvPr/>
        </p:nvSpPr>
        <p:spPr>
          <a:xfrm>
            <a:off x="5306461" y="5159681"/>
            <a:ext cx="369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UcPeriod" startAt="4"/>
            </a:pPr>
            <a:r>
              <a:rPr lang="en-US" sz="1200" dirty="0"/>
              <a:t>(Top) Refined low-resolution 3D models of receptor bound to </a:t>
            </a:r>
            <a:r>
              <a:rPr lang="en-US" sz="1200" dirty="0" err="1"/>
              <a:t>arrestin</a:t>
            </a:r>
            <a:r>
              <a:rPr lang="en-US" sz="1200" dirty="0"/>
              <a:t>. (Bottom) Refined low-resolution 3D models of receptor bound to </a:t>
            </a:r>
            <a:r>
              <a:rPr lang="en-US" sz="1200" dirty="0" err="1"/>
              <a:t>arrestin</a:t>
            </a:r>
            <a:r>
              <a:rPr lang="en-US" sz="1200" dirty="0"/>
              <a:t> with AP2.</a:t>
            </a:r>
          </a:p>
          <a:p>
            <a:pPr marL="228600" indent="-228600">
              <a:buAutoNum type="alphaUcPeriod" startAt="4"/>
            </a:pPr>
            <a:endParaRPr lang="en-US" sz="1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247F4F-D46F-9940-8C2A-E42DC13B9B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194" t="11854" r="21970" b="15263"/>
          <a:stretch/>
        </p:blipFill>
        <p:spPr>
          <a:xfrm>
            <a:off x="5306461" y="3757079"/>
            <a:ext cx="1151495" cy="967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CACA68-2CE6-D94A-9216-D41947F92A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719" t="10033" r="13927" b="8133"/>
          <a:stretch/>
        </p:blipFill>
        <p:spPr>
          <a:xfrm>
            <a:off x="6638587" y="3757079"/>
            <a:ext cx="1146108" cy="9672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69E0F2-FB4B-574E-8E2A-CAB8292E2E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4741" y="887153"/>
            <a:ext cx="1990392" cy="147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105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Yoo corp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Sungsoo Yoo</dc:creator>
  <cp:lastModifiedBy>Microsoft Office User</cp:lastModifiedBy>
  <cp:revision>53</cp:revision>
  <cp:lastPrinted>2021-12-30T18:47:32Z</cp:lastPrinted>
  <dcterms:created xsi:type="dcterms:W3CDTF">2019-03-18T17:44:09Z</dcterms:created>
  <dcterms:modified xsi:type="dcterms:W3CDTF">2021-12-30T18:47:56Z</dcterms:modified>
</cp:coreProperties>
</file>