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4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>
        <p:scale>
          <a:sx n="82" d="100"/>
          <a:sy n="82" d="100"/>
        </p:scale>
        <p:origin x="169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072F-FCF1-6FE5-06A4-1D5ED4F49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6D3BD-53A0-F78A-FF91-AF6E141C6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ABA2A-CCDB-321D-BA52-08CAE974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94343-4B4C-F435-67DB-3DC6C42C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849C4-FDC5-2F16-9131-D1A20CBE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D734-DA6A-5285-3286-E80C14BD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65A13-8BAD-C269-019D-FE00F8129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773B7-9CF3-D870-A5BF-AD74912F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FA9C0-CC9D-F770-3116-4E96C4ED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95BA-6703-CB39-EA57-1D1D4069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94BD7-9C69-BD7D-40DD-99FEA98BB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BA8E9-41C9-7DA7-4A8C-DA88AB00C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345B8-FB56-31BB-9FC6-6A8BA3A6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A123B-DB21-B858-1D3F-CD8EBFE4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D2125-5D42-8F56-EBAA-3E591F51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9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3AFC-DD31-1E71-3175-FE283900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C17B1-755A-D8A5-7560-50A60B57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CEDD5-2175-CD42-682F-D9CC9FD1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63393-7DC4-568B-CA67-BBF315E7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CFDDF-DAD4-69EC-C4FD-945ABB98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1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6FDC-DABC-ECFF-5322-7ED511BC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58EFF-E459-DB1A-11F3-101050DC5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1817A-0DD9-E7F9-5495-655FD019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3F1D9-8F0A-AE91-3F0B-B46BCFFA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22130-5844-A392-9BA5-E45E6DE8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B1E62-1D7B-431C-BAEB-FE9C3D58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22A8-DD0E-0DC6-4D57-0FF0CBD58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DA4E2-3667-D53A-FA9D-C8FB02F8D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FEF18-DC7F-23EA-1DE2-15BF60B1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038D7-CD00-A2F1-7359-A28D4892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63C4D-B9B4-A40B-2873-0CB0DFA1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B5E3-282D-A7D2-9211-9BC44EDB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8824C-988A-4976-1A37-AF7C8B7C4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20090-1150-B693-A6E1-3937E7A20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F2DCF-D6E8-AF7E-4B47-9493E3C2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ABB2A-FEAE-AF61-671A-A89C07228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B4E2A-9923-7E62-7DCA-50F3BC76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67A3E-042B-9D0A-9F4B-C49894E5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0CDE4-D672-1EEB-92BF-9759E0E8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286F-542E-BF9C-79B5-F0C4DC79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3D6E3-4265-01A3-72E6-4BA19957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10642-A00F-E2A1-D9EA-E3315CDE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A834B-83C1-51AF-FAF2-21A64B0A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44F5F-677B-EED1-722F-76716E9F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9D5A8-F1F8-9C69-E80B-8BA034AB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767C5-A506-D7CD-C692-631B4ABC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C9BB-5161-D94A-C65E-6EFFD4A2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52EA-033B-F285-F6E5-D919EF73E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07B68-408C-8932-D138-1291530C2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B1118-60AD-28DD-47C9-5A901389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4E3BF-4939-5391-974E-7E5D0738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3D918-665D-1190-EE79-65E36ADB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4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E9D8-066F-C0CD-A383-1D57E46E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E72B4-384A-F220-1425-910C6D434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A1282-6657-78F3-C5DB-10B02C211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052D9-A0EB-96E6-CC56-E08F8410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03FC1-51D6-AB2F-780B-2AA0C00E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1C68C-7729-BC8B-6C60-8D90851B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4B6F3-F315-5D46-4B25-C80C5DE7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9B242-2076-54CF-B02F-39BAB1C0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AC74A-4E23-5AAE-57E8-940E34128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1DF58-A76F-444C-8B1E-3AB9BC1AB47F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40AB0-44C2-E605-2198-7E05C6AC1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AC51D-E715-2748-6BE7-5B1219BC0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0FEB8-E4A4-C043-A545-B30722E6E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DBD52-40B0-15BA-4E84-79F96B340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06" t="10510" r="12813" b="10617"/>
          <a:stretch/>
        </p:blipFill>
        <p:spPr>
          <a:xfrm>
            <a:off x="690842" y="1754599"/>
            <a:ext cx="6841594" cy="46972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CC8474-1668-BB2F-85D1-19882C7CEC97}"/>
              </a:ext>
            </a:extLst>
          </p:cNvPr>
          <p:cNvSpPr txBox="1"/>
          <p:nvPr/>
        </p:nvSpPr>
        <p:spPr>
          <a:xfrm>
            <a:off x="1936750" y="1664357"/>
            <a:ext cx="68514" cy="180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B15AB-9EE9-B105-0B19-65F92F27BAB0}"/>
              </a:ext>
            </a:extLst>
          </p:cNvPr>
          <p:cNvSpPr txBox="1"/>
          <p:nvPr/>
        </p:nvSpPr>
        <p:spPr>
          <a:xfrm>
            <a:off x="882613" y="755877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3CD78-3ADB-9DE2-4F96-13FC159AE046}"/>
              </a:ext>
            </a:extLst>
          </p:cNvPr>
          <p:cNvSpPr txBox="1"/>
          <p:nvPr/>
        </p:nvSpPr>
        <p:spPr>
          <a:xfrm>
            <a:off x="2005264" y="1249904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KEAP1 alpha-fold DIMER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31B911-00E7-820B-D574-45171699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356" y="628817"/>
            <a:ext cx="2808846" cy="2432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29C754-9CF9-2778-4327-B79BC7C3A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356" y="3189454"/>
            <a:ext cx="2808846" cy="28664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4CA467-FC40-7DAC-0258-1D0DE9EE5C0E}"/>
              </a:ext>
            </a:extLst>
          </p:cNvPr>
          <p:cNvSpPr txBox="1"/>
          <p:nvPr/>
        </p:nvSpPr>
        <p:spPr>
          <a:xfrm>
            <a:off x="9104568" y="25948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Cryo-EM map</a:t>
            </a:r>
          </a:p>
        </p:txBody>
      </p:sp>
    </p:spTree>
    <p:extLst>
      <p:ext uri="{BB962C8B-B14F-4D97-AF65-F5344CB8AC3E}">
        <p14:creationId xmlns:p14="http://schemas.microsoft.com/office/powerpoint/2010/main" val="39933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Kumar, Shivesh</dc:creator>
  <cp:lastModifiedBy>Kumar, Shivesh</cp:lastModifiedBy>
  <cp:revision>1</cp:revision>
  <dcterms:created xsi:type="dcterms:W3CDTF">2025-01-14T20:53:49Z</dcterms:created>
  <dcterms:modified xsi:type="dcterms:W3CDTF">2025-01-14T21:00:22Z</dcterms:modified>
</cp:coreProperties>
</file>