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881" r:id="rId2"/>
    <p:sldId id="880" r:id="rId3"/>
    <p:sldId id="882" r:id="rId4"/>
    <p:sldId id="883" r:id="rId5"/>
    <p:sldId id="884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1"/>
    <p:restoredTop sz="94623"/>
  </p:normalViewPr>
  <p:slideViewPr>
    <p:cSldViewPr snapToGrid="0" showGuides="1">
      <p:cViewPr>
        <p:scale>
          <a:sx n="60" d="100"/>
          <a:sy n="60" d="100"/>
        </p:scale>
        <p:origin x="884" y="2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0DA69-9EE4-19C1-BB44-63518610A6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D780B84-7243-2F2C-17D3-DACE9178378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0DB046-1B49-FB83-B035-30A68717F0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6D11-FBF3-ED46-A68D-ECB13C6AA97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EA8AA61-915F-C733-F6D8-B50E0ACE89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BDB5EE-9DB8-E079-05A0-E95F3905E7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EDCF-5480-5B42-98AE-CF5D6DC34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2824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3D061D-4378-F7EE-24BA-2CD2035484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0CCFC38-7B2E-9152-B1DC-AF3D081AE43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45DC2B-0912-95A3-DFA0-C9888B821B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6D11-FBF3-ED46-A68D-ECB13C6AA97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6A9B0B-FC04-9E02-A979-2D674F8BC6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303442-4406-9632-D1DC-B0C79DD21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EDCF-5480-5B42-98AE-CF5D6DC34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8459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A740286-0F42-0314-6FC3-764C164CAC6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AEDAA83-DCC5-4154-B859-0CCA011AE4F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69817A-03D5-7F2B-E4CA-70936438F9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6D11-FBF3-ED46-A68D-ECB13C6AA97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873613B-6FF4-9F97-A807-86D66529C9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07A99-CA8D-011B-3E1A-106989D98B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EDCF-5480-5B42-98AE-CF5D6DC34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9612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4348B-8AF4-A65F-5929-B5F316B3B4B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DF6650-8DE5-BF16-9CA9-D568FD91AE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54C110B-3644-884D-1051-401E094473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6D11-FBF3-ED46-A68D-ECB13C6AA97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9D0364-D299-4783-6826-3DA57FBFA0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1028CC7-E3A2-B4C3-8468-01BCF8549C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EDCF-5480-5B42-98AE-CF5D6DC34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0216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2B4730A-E7B0-6599-8AC9-9E52A59C02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F33EC9E-CDDD-B0DD-C386-4D3E01E8A94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0ECC1D-1595-95F0-AC89-B1DCEB2DA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6D11-FBF3-ED46-A68D-ECB13C6AA97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BB7791A-302A-7AA3-0970-8E20B0FEEE2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1B1F4-974B-FA0A-E3E3-D6B3190C7F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EDCF-5480-5B42-98AE-CF5D6DC34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6512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EF2C5E1-E6E5-F9D1-4586-FBD9E892E2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B67B68D-91C8-4981-8C68-6944A576117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7455BED-EE32-753A-FE0B-E45087D2B4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A170EBC-310F-AD52-2B81-FA74214A8D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6D11-FBF3-ED46-A68D-ECB13C6AA97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111DCC5-AB32-44B7-B244-FB38F0A02DC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AC8CF8A-E3A9-40ED-F3B8-94E1A1905E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EDCF-5480-5B42-98AE-CF5D6DC34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37726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06EFAA-2D3C-01D5-80CE-70D7599BEE1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3553FA3-B0E5-669A-5C73-A9E7042648A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BFE8DC4-C713-0987-CABC-C08CB5184EC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D73CF0A-FEC2-3B9B-25FA-F1DF9D3799D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143050-DA74-55B9-5D5C-C168918F63D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AF88970-6BE1-2330-C78C-4417E7678D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6D11-FBF3-ED46-A68D-ECB13C6AA97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D5CDE36-E1DB-78A5-CD33-0B9E12CAFE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CD8CCCF-CFE4-B709-199E-368D5FCD9B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EDCF-5480-5B42-98AE-CF5D6DC34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47836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AD17B5-77F5-2736-9225-A8F8C6C502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979A942-2C7C-92D3-4DA0-433725A964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6D11-FBF3-ED46-A68D-ECB13C6AA97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3424BD5-1D24-92D3-DF1F-C2CC23F4BB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D5C69C02-F5D5-7109-729F-26380E0DEB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EDCF-5480-5B42-98AE-CF5D6DC34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68844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3C54101-A304-623B-26F7-058A7A6F3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6D11-FBF3-ED46-A68D-ECB13C6AA97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EEF5EC7-689C-B768-7D55-0AE25C8DCF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75B3162-27E3-1277-0177-C4019010ED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EDCF-5480-5B42-98AE-CF5D6DC34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668759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65C6B-11B5-20A8-9D53-5C92FA670F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C88494-F611-29C8-A2EE-0A3002D5E7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95C67BB-AB53-3937-7627-54D638A2F7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E582A3B-87EB-64DA-0D48-FC9ED5659A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6D11-FBF3-ED46-A68D-ECB13C6AA97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DD2E1B-0877-CE9D-3BBC-155EBFF6DA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D5A131-BD68-F274-D2E0-C86C11783C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EDCF-5480-5B42-98AE-CF5D6DC34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662338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CAF4A-CE45-A7EF-BC1D-3051CF334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D023218-DC67-83BE-4984-51ADC6152AD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092E655-01ED-D91B-B004-7C18EF07AFE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38F965-58A4-DFFF-D327-F7C3992DFF4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C66D11-FBF3-ED46-A68D-ECB13C6AA97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A0B250-4CD3-F48C-1DC8-CF223CBB6D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50DC896-1B9A-AE78-5819-C967445FF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E6EDCF-5480-5B42-98AE-CF5D6DC34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6796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6CF4CCE2-63E1-2B52-232C-A99D5C9F039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F1AC06-91B2-8893-3419-CC6ED8BCE4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B6729A8-563C-430D-BFB9-BC4C970D391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4EC66D11-FBF3-ED46-A68D-ECB13C6AA97E}" type="datetimeFigureOut">
              <a:rPr lang="en-US" smtClean="0"/>
              <a:t>4/8/2025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0481BE-DB72-3B70-CC91-5B4AAD58FC5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8E79912-E7CD-228F-1FC4-C190E046DC3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BDE6EDCF-5480-5B42-98AE-CF5D6DC34C1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95832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4E21B80-09DF-17E7-7ED0-D24F58CDC9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83644E17-8ECC-424D-5EE0-2053D66DBC26}"/>
              </a:ext>
            </a:extLst>
          </p:cNvPr>
          <p:cNvSpPr txBox="1"/>
          <p:nvPr/>
        </p:nvSpPr>
        <p:spPr>
          <a:xfrm>
            <a:off x="185351" y="142875"/>
            <a:ext cx="11800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Pre-liminary screening for SBDS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and SBDS-mutants (04072025)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15CA159-D2A1-197D-DFC2-032E8420ED25}"/>
              </a:ext>
            </a:extLst>
          </p:cNvPr>
          <p:cNvSpPr txBox="1"/>
          <p:nvPr/>
        </p:nvSpPr>
        <p:spPr>
          <a:xfrm>
            <a:off x="4527550" y="2024911"/>
            <a:ext cx="370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500nM SBDS_wt-45nM 60S</a:t>
            </a:r>
          </a:p>
        </p:txBody>
      </p:sp>
      <p:pic>
        <p:nvPicPr>
          <p:cNvPr id="3" name="Picture 2" descr="A microscope view of bacteria&#10;&#10;Description automatically generated">
            <a:extLst>
              <a:ext uri="{FF2B5EF4-FFF2-40B4-BE49-F238E27FC236}">
                <a16:creationId xmlns:a16="http://schemas.microsoft.com/office/drawing/2014/main" id="{5FFCFB7B-17E4-90C1-E976-985F5AC8E8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13128" y="2570411"/>
            <a:ext cx="2554281" cy="2554281"/>
          </a:xfrm>
          <a:prstGeom prst="rect">
            <a:avLst/>
          </a:prstGeom>
        </p:spPr>
      </p:pic>
      <p:pic>
        <p:nvPicPr>
          <p:cNvPr id="9" name="Picture 8" descr="A close-up of a microscope&#10;&#10;Description automatically generated">
            <a:extLst>
              <a:ext uri="{FF2B5EF4-FFF2-40B4-BE49-F238E27FC236}">
                <a16:creationId xmlns:a16="http://schemas.microsoft.com/office/drawing/2014/main" id="{BD5DCFDA-24C9-92A4-FBAE-2BF2956B064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5654" y="2570411"/>
            <a:ext cx="2554281" cy="2554281"/>
          </a:xfrm>
          <a:prstGeom prst="rect">
            <a:avLst/>
          </a:prstGeom>
        </p:spPr>
      </p:pic>
      <p:pic>
        <p:nvPicPr>
          <p:cNvPr id="5" name="Picture 4" descr="A close-up of a microscope&#10;&#10;Description automatically generated">
            <a:extLst>
              <a:ext uri="{FF2B5EF4-FFF2-40B4-BE49-F238E27FC236}">
                <a16:creationId xmlns:a16="http://schemas.microsoft.com/office/drawing/2014/main" id="{8F0F8ED0-A9E0-6DD4-AF09-7C79A8768D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70602" y="2571018"/>
            <a:ext cx="2554281" cy="2554281"/>
          </a:xfrm>
          <a:prstGeom prst="rect">
            <a:avLst/>
          </a:prstGeom>
        </p:spPr>
      </p:pic>
      <p:pic>
        <p:nvPicPr>
          <p:cNvPr id="10" name="Picture 9" descr="A close-up of a microscope&#10;&#10;Description automatically generated">
            <a:extLst>
              <a:ext uri="{FF2B5EF4-FFF2-40B4-BE49-F238E27FC236}">
                <a16:creationId xmlns:a16="http://schemas.microsoft.com/office/drawing/2014/main" id="{30B04030-75D5-81B5-E1B3-B1F149FA324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728076" y="2570410"/>
            <a:ext cx="2554281" cy="25542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084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32A0A3F-A398-6E2C-5395-66D64538CF06}"/>
              </a:ext>
            </a:extLst>
          </p:cNvPr>
          <p:cNvSpPr txBox="1"/>
          <p:nvPr/>
        </p:nvSpPr>
        <p:spPr>
          <a:xfrm>
            <a:off x="185351" y="142875"/>
            <a:ext cx="11800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Pre-liminary screening for SBDS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and SBDS-mutants (04072025)</a:t>
            </a:r>
          </a:p>
        </p:txBody>
      </p:sp>
      <p:pic>
        <p:nvPicPr>
          <p:cNvPr id="6" name="Picture 5" descr="A close-up of a microscope&#10;&#10;Description automatically generated">
            <a:extLst>
              <a:ext uri="{FF2B5EF4-FFF2-40B4-BE49-F238E27FC236}">
                <a16:creationId xmlns:a16="http://schemas.microsoft.com/office/drawing/2014/main" id="{61110948-3EDF-E673-166E-511B7FF1B1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8500" y="2601363"/>
            <a:ext cx="2569577" cy="2569577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AF2B9F6-CD44-BF76-74BE-974D13097B3D}"/>
              </a:ext>
            </a:extLst>
          </p:cNvPr>
          <p:cNvSpPr txBox="1"/>
          <p:nvPr/>
        </p:nvSpPr>
        <p:spPr>
          <a:xfrm>
            <a:off x="4470400" y="1687060"/>
            <a:ext cx="370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500nM K33E-SBDS-45nM 60S</a:t>
            </a:r>
          </a:p>
        </p:txBody>
      </p:sp>
      <p:pic>
        <p:nvPicPr>
          <p:cNvPr id="3" name="Picture 2" descr="A close-up of a grey surface&#10;&#10;Description automatically generated">
            <a:extLst>
              <a:ext uri="{FF2B5EF4-FFF2-40B4-BE49-F238E27FC236}">
                <a16:creationId xmlns:a16="http://schemas.microsoft.com/office/drawing/2014/main" id="{8CFC754D-54BD-CD19-9AEF-6DDC3CF9F3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42024" y="2601361"/>
            <a:ext cx="2569577" cy="2569577"/>
          </a:xfrm>
          <a:prstGeom prst="rect">
            <a:avLst/>
          </a:prstGeom>
        </p:spPr>
      </p:pic>
      <p:pic>
        <p:nvPicPr>
          <p:cNvPr id="9" name="Picture 8" descr="A grey and white background with small black and white flowers&#10;&#10;Description automatically generated with medium confidence">
            <a:extLst>
              <a:ext uri="{FF2B5EF4-FFF2-40B4-BE49-F238E27FC236}">
                <a16:creationId xmlns:a16="http://schemas.microsoft.com/office/drawing/2014/main" id="{03A83DAA-A79A-E72A-9A64-7C81EF38510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13786" y="2601360"/>
            <a:ext cx="2569577" cy="2569577"/>
          </a:xfrm>
          <a:prstGeom prst="rect">
            <a:avLst/>
          </a:prstGeom>
        </p:spPr>
      </p:pic>
      <p:pic>
        <p:nvPicPr>
          <p:cNvPr id="11" name="Picture 10" descr="A grey textured surface with small dots&#10;&#10;Description automatically generated">
            <a:extLst>
              <a:ext uri="{FF2B5EF4-FFF2-40B4-BE49-F238E27FC236}">
                <a16:creationId xmlns:a16="http://schemas.microsoft.com/office/drawing/2014/main" id="{9EAE4CB2-F42C-0E80-6B86-9A5AA54BF9FD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370262" y="2601362"/>
            <a:ext cx="2569577" cy="25695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0734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3E42B84-DB30-6975-C09D-65D3957545C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AE695F83-C2D5-6444-0675-C2B7C9D11EBA}"/>
              </a:ext>
            </a:extLst>
          </p:cNvPr>
          <p:cNvSpPr txBox="1"/>
          <p:nvPr/>
        </p:nvSpPr>
        <p:spPr>
          <a:xfrm>
            <a:off x="185351" y="142875"/>
            <a:ext cx="11800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Pre-liminary screening for SBDS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and SBDS-mutants (04072025)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F60C999C-1BA6-A2AE-CF2B-FA6F941E616F}"/>
              </a:ext>
            </a:extLst>
          </p:cNvPr>
          <p:cNvSpPr txBox="1"/>
          <p:nvPr/>
        </p:nvSpPr>
        <p:spPr>
          <a:xfrm>
            <a:off x="4585493" y="2239829"/>
            <a:ext cx="370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500nM R126T-SBDS-45nM 60S</a:t>
            </a:r>
          </a:p>
        </p:txBody>
      </p:sp>
      <p:pic>
        <p:nvPicPr>
          <p:cNvPr id="5" name="Picture 4" descr="A group of black and white bugs&#10;&#10;Description automatically generated">
            <a:extLst>
              <a:ext uri="{FF2B5EF4-FFF2-40B4-BE49-F238E27FC236}">
                <a16:creationId xmlns:a16="http://schemas.microsoft.com/office/drawing/2014/main" id="{E3DDC3B9-F3E6-5118-A94D-F64C0DE3D83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0976" y="2751826"/>
            <a:ext cx="2920312" cy="2920312"/>
          </a:xfrm>
          <a:prstGeom prst="rect">
            <a:avLst/>
          </a:prstGeom>
        </p:spPr>
      </p:pic>
      <p:pic>
        <p:nvPicPr>
          <p:cNvPr id="10" name="Picture 9" descr="A group of bacteria under microscope&#10;&#10;Description automatically generated">
            <a:extLst>
              <a:ext uri="{FF2B5EF4-FFF2-40B4-BE49-F238E27FC236}">
                <a16:creationId xmlns:a16="http://schemas.microsoft.com/office/drawing/2014/main" id="{232620B5-A88E-8ACA-2C20-78480AC39B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94333" y="2751826"/>
            <a:ext cx="2920312" cy="2920312"/>
          </a:xfrm>
          <a:prstGeom prst="rect">
            <a:avLst/>
          </a:prstGeom>
        </p:spPr>
      </p:pic>
      <p:pic>
        <p:nvPicPr>
          <p:cNvPr id="13" name="Picture 12" descr="A close-up of a microscope&#10;&#10;Description automatically generated">
            <a:extLst>
              <a:ext uri="{FF2B5EF4-FFF2-40B4-BE49-F238E27FC236}">
                <a16:creationId xmlns:a16="http://schemas.microsoft.com/office/drawing/2014/main" id="{578BD020-909D-2D00-744E-89E3AECE33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4936" y="2751826"/>
            <a:ext cx="2920312" cy="2920312"/>
          </a:xfrm>
          <a:prstGeom prst="rect">
            <a:avLst/>
          </a:prstGeom>
        </p:spPr>
      </p:pic>
      <p:pic>
        <p:nvPicPr>
          <p:cNvPr id="15" name="Picture 14" descr="A close-up of a microscope&#10;&#10;Description automatically generated">
            <a:extLst>
              <a:ext uri="{FF2B5EF4-FFF2-40B4-BE49-F238E27FC236}">
                <a16:creationId xmlns:a16="http://schemas.microsoft.com/office/drawing/2014/main" id="{C77F3C32-B491-919E-6677-E7BBF13118F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08440" y="2751826"/>
            <a:ext cx="2920312" cy="29203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894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4B4F4F3-96A7-035E-E732-CC5A6968F0C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982000ED-C8EF-0F61-EA9D-9D25BC776E62}"/>
              </a:ext>
            </a:extLst>
          </p:cNvPr>
          <p:cNvSpPr txBox="1"/>
          <p:nvPr/>
        </p:nvSpPr>
        <p:spPr>
          <a:xfrm>
            <a:off x="185351" y="142875"/>
            <a:ext cx="1180070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Pre-liminary screening for SBDS </a:t>
            </a:r>
            <a:r>
              <a:rPr lang="en-US" sz="3200" b="1" dirty="0" err="1">
                <a:latin typeface="Arial" panose="020B0604020202020204" pitchFamily="34" charset="0"/>
                <a:cs typeface="Arial" panose="020B0604020202020204" pitchFamily="34" charset="0"/>
              </a:rPr>
              <a:t>wt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 and SBDS-mutants (04072025)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47246D6-8C89-56D9-E794-63E7C3FF2E7E}"/>
              </a:ext>
            </a:extLst>
          </p:cNvPr>
          <p:cNvSpPr txBox="1"/>
          <p:nvPr/>
        </p:nvSpPr>
        <p:spPr>
          <a:xfrm>
            <a:off x="6651625" y="1558472"/>
            <a:ext cx="37004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500nM R175W-SBDS-45nM 60S</a:t>
            </a:r>
          </a:p>
        </p:txBody>
      </p:sp>
      <p:pic>
        <p:nvPicPr>
          <p:cNvPr id="12" name="Picture 11" descr="A greyscale shot of a plant&#10;&#10;Description automatically generated">
            <a:extLst>
              <a:ext uri="{FF2B5EF4-FFF2-40B4-BE49-F238E27FC236}">
                <a16:creationId xmlns:a16="http://schemas.microsoft.com/office/drawing/2014/main" id="{3DFE5086-2F8D-7A7B-5D6B-38BC554E672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90438" y="2601364"/>
            <a:ext cx="2511418" cy="2511418"/>
          </a:xfrm>
          <a:prstGeom prst="rect">
            <a:avLst/>
          </a:prstGeom>
        </p:spPr>
      </p:pic>
      <p:pic>
        <p:nvPicPr>
          <p:cNvPr id="14" name="Picture 13" descr="A close-up of a microscope&#10;&#10;Description automatically generated">
            <a:extLst>
              <a:ext uri="{FF2B5EF4-FFF2-40B4-BE49-F238E27FC236}">
                <a16:creationId xmlns:a16="http://schemas.microsoft.com/office/drawing/2014/main" id="{0A4DB384-93A5-2B4D-F29F-5D40F9C234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01085" y="2601364"/>
            <a:ext cx="2511418" cy="2511418"/>
          </a:xfrm>
          <a:prstGeom prst="rect">
            <a:avLst/>
          </a:prstGeom>
        </p:spPr>
      </p:pic>
      <p:pic>
        <p:nvPicPr>
          <p:cNvPr id="15" name="Picture 14" descr="A close-up of a microscope&#10;&#10;Description automatically generated">
            <a:extLst>
              <a:ext uri="{FF2B5EF4-FFF2-40B4-BE49-F238E27FC236}">
                <a16:creationId xmlns:a16="http://schemas.microsoft.com/office/drawing/2014/main" id="{CBCAD708-3884-161B-59BF-992D35B676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379791" y="2601364"/>
            <a:ext cx="2511418" cy="2511418"/>
          </a:xfrm>
          <a:prstGeom prst="rect">
            <a:avLst/>
          </a:prstGeom>
        </p:spPr>
      </p:pic>
      <p:pic>
        <p:nvPicPr>
          <p:cNvPr id="17" name="Picture 16" descr="A grey background with black spots&#10;&#10;Description automatically generated with medium confidence">
            <a:extLst>
              <a:ext uri="{FF2B5EF4-FFF2-40B4-BE49-F238E27FC236}">
                <a16:creationId xmlns:a16="http://schemas.microsoft.com/office/drawing/2014/main" id="{877D6C73-3D2D-E23E-FB96-8A477AE42F9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9144" y="2601364"/>
            <a:ext cx="2511418" cy="2511418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01A282AB-F37B-5EE0-2BB8-26B3AE4EF531}"/>
              </a:ext>
            </a:extLst>
          </p:cNvPr>
          <p:cNvSpPr txBox="1"/>
          <p:nvPr/>
        </p:nvSpPr>
        <p:spPr>
          <a:xfrm>
            <a:off x="1727464" y="5299528"/>
            <a:ext cx="87370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Please note that this mutation in SBDS is altering the properties of the ribosome.</a:t>
            </a:r>
          </a:p>
          <a:p>
            <a:r>
              <a:rPr lang="en-US" dirty="0"/>
              <a:t>This appears to result in the unfolding of the ribosome and causing some aggregation.</a:t>
            </a:r>
          </a:p>
          <a:p>
            <a:r>
              <a:rPr lang="en-US" dirty="0"/>
              <a:t>But, there are sufficient single ribosomal particles that might be used to get a structure.</a:t>
            </a:r>
          </a:p>
        </p:txBody>
      </p:sp>
    </p:spTree>
    <p:extLst>
      <p:ext uri="{BB962C8B-B14F-4D97-AF65-F5344CB8AC3E}">
        <p14:creationId xmlns:p14="http://schemas.microsoft.com/office/powerpoint/2010/main" val="3112655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close-up of a colorful object&#10;&#10;AI-generated content may be incorrect.">
            <a:extLst>
              <a:ext uri="{FF2B5EF4-FFF2-40B4-BE49-F238E27FC236}">
                <a16:creationId xmlns:a16="http://schemas.microsoft.com/office/drawing/2014/main" id="{238AB816-9167-84D1-4C74-33CA26ED534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l="28605" r="30756"/>
          <a:stretch/>
        </p:blipFill>
        <p:spPr>
          <a:xfrm>
            <a:off x="659218" y="676083"/>
            <a:ext cx="4954773" cy="5059265"/>
          </a:xfrm>
          <a:prstGeom prst="rect">
            <a:avLst/>
          </a:prstGeom>
        </p:spPr>
      </p:pic>
      <p:pic>
        <p:nvPicPr>
          <p:cNvPr id="7" name="Picture 6" descr="A close-up of a pink and white object&#10;&#10;AI-generated content may be incorrect.">
            <a:extLst>
              <a:ext uri="{FF2B5EF4-FFF2-40B4-BE49-F238E27FC236}">
                <a16:creationId xmlns:a16="http://schemas.microsoft.com/office/drawing/2014/main" id="{B9616E68-8D1C-05B7-5C58-21AB4FB1B0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59557" y="2251902"/>
            <a:ext cx="5673225" cy="235419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548539F-F618-ACAC-A1F9-DE382FC45141}"/>
              </a:ext>
            </a:extLst>
          </p:cNvPr>
          <p:cNvSpPr txBox="1"/>
          <p:nvPr/>
        </p:nvSpPr>
        <p:spPr>
          <a:xfrm>
            <a:off x="95693" y="306751"/>
            <a:ext cx="633404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Structure of the human 60S ribosome complex bound to SBDS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3BC9AC1-6225-1BF4-FAC9-1E3B24AFB96E}"/>
              </a:ext>
            </a:extLst>
          </p:cNvPr>
          <p:cNvSpPr txBox="1"/>
          <p:nvPr/>
        </p:nvSpPr>
        <p:spPr>
          <a:xfrm>
            <a:off x="6390922" y="4705703"/>
            <a:ext cx="46104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SBDS bound to 60S is highlighted in magenta</a:t>
            </a:r>
          </a:p>
        </p:txBody>
      </p:sp>
    </p:spTree>
    <p:extLst>
      <p:ext uri="{BB962C8B-B14F-4D97-AF65-F5344CB8AC3E}">
        <p14:creationId xmlns:p14="http://schemas.microsoft.com/office/powerpoint/2010/main" val="250124536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119</Words>
  <Application>Microsoft Office PowerPoint</Application>
  <PresentationFormat>Widescreen</PresentationFormat>
  <Paragraphs>13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Aptos</vt:lpstr>
      <vt:lpstr>Aptos Display</vt:lpstr>
      <vt:lpstr>Arial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Rajnandani Kashyap</dc:creator>
  <cp:lastModifiedBy>Edwin Antony</cp:lastModifiedBy>
  <cp:revision>6</cp:revision>
  <dcterms:created xsi:type="dcterms:W3CDTF">2025-04-07T20:17:50Z</dcterms:created>
  <dcterms:modified xsi:type="dcterms:W3CDTF">2025-04-08T13:58:41Z</dcterms:modified>
</cp:coreProperties>
</file>