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7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A857-E54E-44C0-B86B-46858B3B7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B9C2D-B845-485E-BB5E-0EC9E3FB3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9083E-51A9-4554-A8AE-FE2EBD49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650-B66A-4AF4-85B7-C528A9B963D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DDCC0-FE5B-4608-9FC9-EE8D9F25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97DB1-76F9-4ADF-921B-18B2E9DB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CA3B-C019-4C4C-AADA-CB3C9893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C893E-E8D3-48BF-8E11-403AA558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B66FD-8B5E-4B6A-88BC-14FA9ED97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C8E5A-8BC0-43CF-BD7B-47E5922E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650-B66A-4AF4-85B7-C528A9B963D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C1EEC-5939-4221-9E9C-A58F6913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AB8C5-DA62-487A-A260-8269A1C5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CA3B-C019-4C4C-AADA-CB3C9893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2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D619E3-DD3B-4B50-BAB3-EAC3F9A16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A67AD-CC37-4EE5-9019-BE3C87EAB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5FE0C-27D7-4BC3-BF8B-CFAD51AA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650-B66A-4AF4-85B7-C528A9B963D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16836-ED41-409A-8AC9-AB5D9550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CD958-76E8-4A94-A563-8F84D0FD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CA3B-C019-4C4C-AADA-CB3C9893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1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089A-6BED-4C7D-B51B-BA199B24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71B1-BDA0-473D-AADE-4B6964FD9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17CD9-6A97-4979-9CC9-7AC30458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650-B66A-4AF4-85B7-C528A9B963D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09162-6BF6-4FF3-82B3-9BAD32F8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58772-06BB-4D98-9139-DEE2AFF5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CA3B-C019-4C4C-AADA-CB3C9893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3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D125-A9A6-4E0B-9E77-3064974E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B8266-A7DF-4599-8CEF-361534F6D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96534-B92B-497D-9FC8-D2691D1CA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650-B66A-4AF4-85B7-C528A9B963D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4702E-1456-4538-AC3A-062FBC39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9F147-7E07-4170-B9B6-89A3D6C2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CA3B-C019-4C4C-AADA-CB3C9893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7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7150-49C4-483F-B4F2-5871A726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2BB3C-DBE1-43DB-AE47-1E668DD0F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2E890-7AA4-4779-A250-5A4C269C1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38CFB-8EB5-456A-9F06-AC071F8E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650-B66A-4AF4-85B7-C528A9B963D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4C116-8FB7-4C7D-B464-3936AB6E4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12AD8-95BC-4707-8DA7-EDE65ED0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CA3B-C019-4C4C-AADA-CB3C9893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8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C22B-FA4A-4AE4-B3D0-FB36504F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46B37-7B5E-4DA4-B330-577DA1AB8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ACB2B-CE6F-450E-9AA0-0E4CC215E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E0129-CB33-4529-B8E9-391FFAD5B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59D-CC9F-4EB8-825D-E83DFF960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479F12-CAC9-48CB-88B5-1C47BA23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650-B66A-4AF4-85B7-C528A9B963D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AA40A-328B-4CAA-B572-9853D9E95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1C9D9-F718-4A0F-8DD0-9EAE2D2A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CA3B-C019-4C4C-AADA-CB3C9893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E7C7-345A-4AB5-B6E1-334BA397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4F348-5C5F-4CF1-8334-D01A5126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650-B66A-4AF4-85B7-C528A9B963D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0BCFA-45D2-47B9-9E14-2C344AC1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2E4AB-3A26-41BC-8B66-B6099031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CA3B-C019-4C4C-AADA-CB3C9893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A1AF1-D0A9-460C-83EA-DC6EA99C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650-B66A-4AF4-85B7-C528A9B963D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F7DF6-5AE0-4024-A6D9-82C6E6B2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9664A-D676-45AB-9E24-2A535681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CA3B-C019-4C4C-AADA-CB3C9893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7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2C4D-E478-40A9-8206-B06B548C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D5125-C558-4730-BEF7-303DF4117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C4983-2E5E-45BB-83E5-B3DEFA5C8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72C54-B7C7-48F9-A540-2878DD16D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650-B66A-4AF4-85B7-C528A9B963D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F970B-C630-4793-B1E5-8826AF90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7FB51-7F11-432F-80CA-58F8BE46D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CA3B-C019-4C4C-AADA-CB3C9893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5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1772-55AE-4316-87DD-C029B8F0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30D91-C380-43A0-8936-69E4DBA7E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27C80-BE75-4584-AF0B-49D13CD85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32689-22FA-4DC2-98E2-F5C24BD6E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650-B66A-4AF4-85B7-C528A9B963D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6F602-3FFB-49C7-BC2D-B0863074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0E1D4-012A-4E2A-9137-BC9D5BE6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CA3B-C019-4C4C-AADA-CB3C9893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6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B8D1A-97EC-45E2-9B9A-43434B4C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96F12-64A5-42F7-909C-F83B756AD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32CC5-7091-4E13-9024-E5CCAA0A0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FF650-B66A-4AF4-85B7-C528A9B963D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4E04-F972-4993-B3E0-A8DECB8D8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36E4-D21F-41BD-A9AB-7CC3C321E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BCA3B-C019-4C4C-AADA-CB3C9893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C3E84-7A95-45BA-8A0E-164149A5A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Structural analyses of molecular machines in autophagy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F980A-02CD-47AD-ABCF-41B05D255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2891" y="3673290"/>
            <a:ext cx="2646218" cy="9759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Grassetti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Postdoctoral Associate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Davis Lab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</a:p>
        </p:txBody>
      </p:sp>
    </p:spTree>
    <p:extLst>
      <p:ext uri="{BB962C8B-B14F-4D97-AF65-F5344CB8AC3E}">
        <p14:creationId xmlns:p14="http://schemas.microsoft.com/office/powerpoint/2010/main" val="273221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E2C82004-BAED-4E41-B414-B84E83A4A3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3"/>
          <a:stretch/>
        </p:blipFill>
        <p:spPr>
          <a:xfrm>
            <a:off x="1157544" y="1276923"/>
            <a:ext cx="4991100" cy="506412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47BD122-3237-4351-8F68-8EF314DC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Autophagy overview and preliminary data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77A844-0C19-4B81-B83F-90152BE3A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5797" t="30583" r="23950" b="26220"/>
          <a:stretch/>
        </p:blipFill>
        <p:spPr>
          <a:xfrm>
            <a:off x="8050440" y="3429000"/>
            <a:ext cx="1482114" cy="12740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E9A120D-BDFE-45D3-9863-2A14A0F45E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t="30802" r="69810" b="58259"/>
          <a:stretch/>
        </p:blipFill>
        <p:spPr>
          <a:xfrm>
            <a:off x="9714882" y="3429000"/>
            <a:ext cx="1482115" cy="12740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ABE560F-83AB-46BE-B8A3-1F7305EE7B58}"/>
              </a:ext>
            </a:extLst>
          </p:cNvPr>
          <p:cNvSpPr/>
          <p:nvPr/>
        </p:nvSpPr>
        <p:spPr>
          <a:xfrm>
            <a:off x="8197224" y="270806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E56140-EBFE-44A6-BF88-F569A40858FE}"/>
              </a:ext>
            </a:extLst>
          </p:cNvPr>
          <p:cNvSpPr/>
          <p:nvPr/>
        </p:nvSpPr>
        <p:spPr>
          <a:xfrm>
            <a:off x="9788128" y="2976201"/>
            <a:ext cx="13356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PMID: 31591221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8A74BF-A471-428B-85D7-5C80C526060E}"/>
              </a:ext>
            </a:extLst>
          </p:cNvPr>
          <p:cNvSpPr/>
          <p:nvPr/>
        </p:nvSpPr>
        <p:spPr>
          <a:xfrm>
            <a:off x="8145326" y="2976201"/>
            <a:ext cx="12923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preliminary data</a:t>
            </a:r>
          </a:p>
        </p:txBody>
      </p:sp>
    </p:spTree>
    <p:extLst>
      <p:ext uri="{BB962C8B-B14F-4D97-AF65-F5344CB8AC3E}">
        <p14:creationId xmlns:p14="http://schemas.microsoft.com/office/powerpoint/2010/main" val="1367938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Structural analyses of molecular machines in autophagy</vt:lpstr>
      <vt:lpstr>Autophagy overview and preliminary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analyses of molecular machines in autophagy</dc:title>
  <dc:creator>Andrew</dc:creator>
  <cp:lastModifiedBy>Andrew</cp:lastModifiedBy>
  <cp:revision>5</cp:revision>
  <dcterms:created xsi:type="dcterms:W3CDTF">2020-02-28T21:53:51Z</dcterms:created>
  <dcterms:modified xsi:type="dcterms:W3CDTF">2020-02-28T22:34:34Z</dcterms:modified>
</cp:coreProperties>
</file>