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1106" r:id="rId3"/>
    <p:sldId id="26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60" y="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91B7-F593-43EE-ABCD-2BFA499207CA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D822-4360-4B27-92EC-C8E086686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5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91B7-F593-43EE-ABCD-2BFA499207CA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D822-4360-4B27-92EC-C8E086686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4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91B7-F593-43EE-ABCD-2BFA499207CA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D822-4360-4B27-92EC-C8E086686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5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91B7-F593-43EE-ABCD-2BFA499207CA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D822-4360-4B27-92EC-C8E086686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8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91B7-F593-43EE-ABCD-2BFA499207CA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D822-4360-4B27-92EC-C8E086686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6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91B7-F593-43EE-ABCD-2BFA499207CA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D822-4360-4B27-92EC-C8E086686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7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91B7-F593-43EE-ABCD-2BFA499207CA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D822-4360-4B27-92EC-C8E086686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1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91B7-F593-43EE-ABCD-2BFA499207CA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D822-4360-4B27-92EC-C8E086686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4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91B7-F593-43EE-ABCD-2BFA499207CA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D822-4360-4B27-92EC-C8E086686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9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91B7-F593-43EE-ABCD-2BFA499207CA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D822-4360-4B27-92EC-C8E086686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2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91B7-F593-43EE-ABCD-2BFA499207CA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D822-4360-4B27-92EC-C8E086686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7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C91B7-F593-43EE-ABCD-2BFA499207CA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D822-4360-4B27-92EC-C8E086686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7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FF440B-3696-4465-9B11-6B28DA97D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01480"/>
            <a:ext cx="7772400" cy="198419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Structural studies of hypomodified ribosomes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Sohail Khoshnevis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178A352-706B-424C-9ED6-6EFBBE50A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479763"/>
            <a:ext cx="6858000" cy="165576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Department of Biology, Emory University and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Department of Biochemistry, Emory University School of Medicine, Atlanta, GA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4171965-3C07-4BE9-81FC-EFF7C08652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993237"/>
              </p:ext>
            </p:extLst>
          </p:nvPr>
        </p:nvGraphicFramePr>
        <p:xfrm>
          <a:off x="643270" y="4887356"/>
          <a:ext cx="1484903" cy="1612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orelDRAW" r:id="rId3" imgW="5630049" imgH="6116913" progId="CorelDraw.Graphic.18">
                  <p:embed/>
                </p:oleObj>
              </mc:Choice>
              <mc:Fallback>
                <p:oleObj name="CorelDRAW" r:id="rId3" imgW="5630049" imgH="6116913" progId="CorelDraw.Graphic.1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61A404C-C8C4-4E2A-AE90-0E004F6A93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>
                        <a:alphaModFix amt="85000"/>
                      </a:blip>
                      <a:stretch>
                        <a:fillRect/>
                      </a:stretch>
                    </p:blipFill>
                    <p:spPr>
                      <a:xfrm>
                        <a:off x="643270" y="4887356"/>
                        <a:ext cx="1484903" cy="1612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9A4F796-9C68-4925-A51F-5348F562D9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960469"/>
              </p:ext>
            </p:extLst>
          </p:nvPr>
        </p:nvGraphicFramePr>
        <p:xfrm>
          <a:off x="6763623" y="5152428"/>
          <a:ext cx="1694577" cy="1172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orelDRAW" r:id="rId5" imgW="6252993" imgH="4325826" progId="CorelDraw.Graphic.18">
                  <p:embed/>
                </p:oleObj>
              </mc:Choice>
              <mc:Fallback>
                <p:oleObj name="CorelDRAW" r:id="rId5" imgW="6252993" imgH="4325826" progId="CorelDraw.Graphic.18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50BEEF2-A440-47C5-880B-3793BFD16E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>
                        <a:alphaModFix amt="85000"/>
                      </a:blip>
                      <a:stretch>
                        <a:fillRect/>
                      </a:stretch>
                    </p:blipFill>
                    <p:spPr>
                      <a:xfrm>
                        <a:off x="6763623" y="5152428"/>
                        <a:ext cx="1694577" cy="1172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678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id="{BB46DBE9-2B59-47D1-948F-1EA7F5965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274763"/>
            <a:ext cx="56070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>
            <a:extLst>
              <a:ext uri="{FF2B5EF4-FFF2-40B4-BE49-F238E27FC236}">
                <a16:creationId xmlns:a16="http://schemas.microsoft.com/office/drawing/2014/main" id="{3AEB421E-4B6A-4DBF-90E8-83E14A0A7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150" y="6419850"/>
            <a:ext cx="4387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Ben-Shem A. </a:t>
            </a:r>
            <a:r>
              <a:rPr lang="en-US" altLang="en-US" sz="1600" i="1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(2011) </a:t>
            </a:r>
            <a:r>
              <a:rPr lang="en-US" altLang="en-US" sz="1600" i="1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, PDB:4V88</a:t>
            </a:r>
          </a:p>
        </p:txBody>
      </p:sp>
      <p:sp>
        <p:nvSpPr>
          <p:cNvPr id="17412" name="Title 1">
            <a:extLst>
              <a:ext uri="{FF2B5EF4-FFF2-40B4-BE49-F238E27FC236}">
                <a16:creationId xmlns:a16="http://schemas.microsoft.com/office/drawing/2014/main" id="{4C4EEFFA-3952-40FA-A05E-2720F1B4B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Ribosomal RNAs are post-transcriptionally modified at functionally important sites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3C07BB8-1CAB-433B-818A-6E1009EE4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66" y="3259723"/>
            <a:ext cx="17251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Small subunit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F3A3EEE7-3E20-4F37-B6AA-970B6C816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0721" y="3259723"/>
            <a:ext cx="17379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Large subunit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ke, food&#10;&#10;Description automatically generated">
            <a:extLst>
              <a:ext uri="{FF2B5EF4-FFF2-40B4-BE49-F238E27FC236}">
                <a16:creationId xmlns:a16="http://schemas.microsoft.com/office/drawing/2014/main" id="{E2E97BF2-22BF-4C88-9FCF-18EEF3310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0" r="18555"/>
          <a:stretch/>
        </p:blipFill>
        <p:spPr>
          <a:xfrm>
            <a:off x="3373830" y="2675640"/>
            <a:ext cx="2820213" cy="2704816"/>
          </a:xfrm>
          <a:prstGeom prst="rect">
            <a:avLst/>
          </a:prstGeom>
        </p:spPr>
      </p:pic>
      <p:pic>
        <p:nvPicPr>
          <p:cNvPr id="6" name="Picture 5" descr="A picture containing cake, food, man&#10;&#10;Description automatically generated">
            <a:extLst>
              <a:ext uri="{FF2B5EF4-FFF2-40B4-BE49-F238E27FC236}">
                <a16:creationId xmlns:a16="http://schemas.microsoft.com/office/drawing/2014/main" id="{B1CD7D65-4967-4306-96CC-423342183E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1" r="21503"/>
          <a:stretch/>
        </p:blipFill>
        <p:spPr>
          <a:xfrm>
            <a:off x="6113096" y="2622967"/>
            <a:ext cx="2896433" cy="27048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E14182-2803-4A4D-9FF9-4996D2AC1639}"/>
              </a:ext>
            </a:extLst>
          </p:cNvPr>
          <p:cNvSpPr/>
          <p:nvPr/>
        </p:nvSpPr>
        <p:spPr>
          <a:xfrm>
            <a:off x="457199" y="182879"/>
            <a:ext cx="8686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Hypomodification affects the function of ribosomes. But why?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A08879D-7718-4999-AF07-4FC4EE664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99"/>
          <a:stretch>
            <a:fillRect/>
          </a:stretch>
        </p:blipFill>
        <p:spPr bwMode="auto">
          <a:xfrm>
            <a:off x="515070" y="2980912"/>
            <a:ext cx="2394082" cy="207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020E10-89C2-4BAA-AEBD-6C1483812B4B}"/>
              </a:ext>
            </a:extLst>
          </p:cNvPr>
          <p:cNvSpPr txBox="1"/>
          <p:nvPr/>
        </p:nvSpPr>
        <p:spPr>
          <a:xfrm>
            <a:off x="277545" y="2539341"/>
            <a:ext cx="380232" cy="4182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18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FD15E7-AADB-49D2-8DDE-A4121B6B130D}"/>
              </a:ext>
            </a:extLst>
          </p:cNvPr>
          <p:cNvSpPr txBox="1"/>
          <p:nvPr/>
        </p:nvSpPr>
        <p:spPr>
          <a:xfrm>
            <a:off x="3176781" y="2539341"/>
            <a:ext cx="380232" cy="4182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18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9DA72CAB-E830-488B-B55D-2D8F3F27A9AF}"/>
              </a:ext>
            </a:extLst>
          </p:cNvPr>
          <p:cNvSpPr/>
          <p:nvPr/>
        </p:nvSpPr>
        <p:spPr>
          <a:xfrm>
            <a:off x="6087191" y="3950614"/>
            <a:ext cx="640426" cy="179171"/>
          </a:xfrm>
          <a:prstGeom prst="curvedUp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B5CD75-7EA7-49F7-8627-2F0E9F4F94E2}"/>
              </a:ext>
            </a:extLst>
          </p:cNvPr>
          <p:cNvCxnSpPr/>
          <p:nvPr/>
        </p:nvCxnSpPr>
        <p:spPr>
          <a:xfrm>
            <a:off x="6391091" y="3702767"/>
            <a:ext cx="0" cy="7699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63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64</Words>
  <Application>Microsoft Office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CorelDRAW X8 Graphic</vt:lpstr>
      <vt:lpstr>CorelDRAW</vt:lpstr>
      <vt:lpstr>Structural studies of hypomodified ribosomes  Sohail Khoshnevis</vt:lpstr>
      <vt:lpstr>Ribosomal RNAs are post-transcriptionally modified at functionally important sites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sohail k</dc:creator>
  <cp:lastModifiedBy>sohail k</cp:lastModifiedBy>
  <cp:revision>6</cp:revision>
  <dcterms:created xsi:type="dcterms:W3CDTF">2020-03-02T03:58:37Z</dcterms:created>
  <dcterms:modified xsi:type="dcterms:W3CDTF">2020-03-02T04:27:26Z</dcterms:modified>
</cp:coreProperties>
</file>