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086"/>
    <p:restoredTop sz="94583"/>
  </p:normalViewPr>
  <p:slideViewPr>
    <p:cSldViewPr snapToGrid="0" snapToObjects="1">
      <p:cViewPr varScale="1">
        <p:scale>
          <a:sx n="75" d="100"/>
          <a:sy n="75" d="100"/>
        </p:scale>
        <p:origin x="192" y="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EAF2B-6DD6-314F-9C90-8F1D0D08E2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41A686-D050-4F48-8CBD-46EFEED557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C944CF-75EB-9345-B631-617B5CA21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40CA-B7FD-1C47-88D7-AC8B48A6718F}" type="datetimeFigureOut">
              <a:rPr lang="en-US" smtClean="0"/>
              <a:t>3/1/20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A43930-7100-EB47-8E54-8D2CC60B2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B85451-8864-8A4A-A819-0E73DF948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B572-EE8A-E744-AFC2-715EDE45A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35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95A60-D897-0E41-9044-AE6885391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7F00BE-0FA0-0742-A331-0D0C37CBFC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56DBE-8B12-9343-93A0-B627C148F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40CA-B7FD-1C47-88D7-AC8B48A6718F}" type="datetimeFigureOut">
              <a:rPr lang="en-US" smtClean="0"/>
              <a:t>3/1/20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FD575-EF07-8B42-A035-21E5B00C2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78358D-F933-F944-A709-F18D2F646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B572-EE8A-E744-AFC2-715EDE45A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96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16D5C0-E5CA-6C49-8F39-1A014E4C5A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A7A1E2-179F-F341-A5EE-C702899B51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C23E76-6437-424E-80B7-D0A9E1550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40CA-B7FD-1C47-88D7-AC8B48A6718F}" type="datetimeFigureOut">
              <a:rPr lang="en-US" smtClean="0"/>
              <a:t>3/1/20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1CC256-C8B0-1F45-B972-56EF7973A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637B3-5755-9F46-A313-9CF315492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B572-EE8A-E744-AFC2-715EDE45A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63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D2F96-969F-2544-AE45-0E1467065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4BD5A-ABCE-394D-B2E3-1D16CAF55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6260E-FB15-3446-9519-D218CBA63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40CA-B7FD-1C47-88D7-AC8B48A6718F}" type="datetimeFigureOut">
              <a:rPr lang="en-US" smtClean="0"/>
              <a:t>3/1/20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04445-6FA0-6448-A5FB-B85631E7A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17606-AF81-6140-8924-4A0B4FE7C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B572-EE8A-E744-AFC2-715EDE45A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393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D33CF-35A9-1540-9A52-9BBB22A49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EFF2D5-8B6F-9941-9FF1-5177EAF18E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8A7B9-4829-BE4E-AD2A-0B43DF79C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40CA-B7FD-1C47-88D7-AC8B48A6718F}" type="datetimeFigureOut">
              <a:rPr lang="en-US" smtClean="0"/>
              <a:t>3/1/20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4E2BB7-6E29-2149-9159-CE3494002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147811-B870-3747-9699-41A113F61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B572-EE8A-E744-AFC2-715EDE45A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469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98649-71BD-464C-A9B6-79BEAE875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A2D2C-8C99-9647-986F-1377944411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549BA2-611A-9B4B-85AE-86B1481BB5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929C77-1C4D-4343-9226-ABBDEED09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40CA-B7FD-1C47-88D7-AC8B48A6718F}" type="datetimeFigureOut">
              <a:rPr lang="en-US" smtClean="0"/>
              <a:t>3/1/20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29CA5-5C8E-2D45-90AB-149D12763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7169AB-C58C-B84A-9147-16E375359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B572-EE8A-E744-AFC2-715EDE45A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757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CCE95-565C-9345-AD9D-D4EFC12BD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A10BF8-4050-F847-8B8C-14EAF6AD81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F8A2ED-21D3-3A45-B35A-291E7DAB0F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DE9759-68D3-004A-94F2-DC845AF4C6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242ED7-BF22-DD44-B33A-5E5C8B746B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FF5337-BAD0-C144-B1BB-FD4A00B73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40CA-B7FD-1C47-88D7-AC8B48A6718F}" type="datetimeFigureOut">
              <a:rPr lang="en-US" smtClean="0"/>
              <a:t>3/1/20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8DBD46-7C16-3549-B739-3C0A10D68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983D00-0A48-5543-A0AA-6B9F7A4F4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B572-EE8A-E744-AFC2-715EDE45A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411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07CA8-7313-B34F-8B67-556D903AC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5B8689-0D42-C445-9033-3FFE58F67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40CA-B7FD-1C47-88D7-AC8B48A6718F}" type="datetimeFigureOut">
              <a:rPr lang="en-US" smtClean="0"/>
              <a:t>3/1/20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6F2778-A0C1-1143-914D-A36FD13BA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157196-3913-9A4E-8ADF-7303B66B6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B572-EE8A-E744-AFC2-715EDE45A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309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DF2669-6920-FE4A-90E3-695021142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40CA-B7FD-1C47-88D7-AC8B48A6718F}" type="datetimeFigureOut">
              <a:rPr lang="en-US" smtClean="0"/>
              <a:t>3/1/20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DCAE5D-FB47-FE4B-91A2-71810FBF3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791ED0-ABAB-8149-894E-13595BE73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B572-EE8A-E744-AFC2-715EDE45A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830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617BB-5349-CF41-B398-3BF71500F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BF44CB-BDE7-8241-AC8B-45E7C099A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99F565-C860-F943-A682-AB1178F62A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C00956-4F4A-0A4D-83F0-6210507AF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40CA-B7FD-1C47-88D7-AC8B48A6718F}" type="datetimeFigureOut">
              <a:rPr lang="en-US" smtClean="0"/>
              <a:t>3/1/20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906022-3F51-AC43-A6B9-F26752601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1A83CD-242C-844C-84E2-71CE471F3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B572-EE8A-E744-AFC2-715EDE45A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70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A0FA8-30DE-D744-84C3-8506DD94C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F54B8C-97F4-1A49-9B9A-1B47EBDD54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698F76-0AE7-BB48-A383-6E9F441EE0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186914-8060-634A-A1F6-1A3B491F1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40CA-B7FD-1C47-88D7-AC8B48A6718F}" type="datetimeFigureOut">
              <a:rPr lang="en-US" smtClean="0"/>
              <a:t>3/1/20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011426-1631-BD42-952D-BF6E6122A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4C76FC-CEC8-F745-B78B-930A2B235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B572-EE8A-E744-AFC2-715EDE45A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86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AC45B1-DBD9-5C49-8120-C886B882F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EF5852-4874-5345-894E-DB4B46FFC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E2BE44-98D6-CE4B-8B64-5F86300311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F40CA-B7FD-1C47-88D7-AC8B48A6718F}" type="datetimeFigureOut">
              <a:rPr lang="en-US" smtClean="0"/>
              <a:t>3/1/20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304EC8-73E8-F347-9CB7-AA32062E3A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504566-070D-6A4D-A39F-DEE35E8396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1B572-EE8A-E744-AFC2-715EDE45A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002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304F90B-7542-1340-958A-F08FB8D1DB33}"/>
              </a:ext>
            </a:extLst>
          </p:cNvPr>
          <p:cNvSpPr txBox="1"/>
          <p:nvPr/>
        </p:nvSpPr>
        <p:spPr>
          <a:xfrm>
            <a:off x="212651" y="352073"/>
            <a:ext cx="119793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Models of Bruton’s tyrosine kinase (</a:t>
            </a:r>
            <a:r>
              <a:rPr lang="en-US" sz="3200" dirty="0" err="1"/>
              <a:t>Btk</a:t>
            </a:r>
            <a:r>
              <a:rPr lang="en-US" sz="3200" dirty="0"/>
              <a:t>) autoinhibition and activation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20CBD28-00DD-4D48-838C-E9A0099D170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87" t="9463" r="13662" b="25161"/>
          <a:stretch/>
        </p:blipFill>
        <p:spPr>
          <a:xfrm>
            <a:off x="1494503" y="1116085"/>
            <a:ext cx="9202994" cy="548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199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1524</TotalTime>
  <Words>11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Lin, David Y [BBMB]</dc:creator>
  <cp:lastModifiedBy>Lin, David Y [BBMB]</cp:lastModifiedBy>
  <cp:revision>11</cp:revision>
  <dcterms:created xsi:type="dcterms:W3CDTF">2020-03-01T03:03:06Z</dcterms:created>
  <dcterms:modified xsi:type="dcterms:W3CDTF">2020-03-02T04:28:57Z</dcterms:modified>
</cp:coreProperties>
</file>